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sldIdLst>
    <p:sldId id="256" r:id="rId7"/>
    <p:sldId id="257" r:id="rId8"/>
    <p:sldId id="258" r:id="rId9"/>
    <p:sldId id="259" r:id="rId10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69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69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69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9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30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69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133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2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73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69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17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3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4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Rectangle 1"/>
          <p:cNvSpPr/>
          <p:nvPr/>
        </p:nvSpPr>
        <p:spPr>
          <a:xfrm>
            <a:off x="0" y="312840"/>
            <a:ext cx="9141480" cy="66628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16" name="ZoneTexte 2"/>
          <p:cNvSpPr/>
          <p:nvPr/>
        </p:nvSpPr>
        <p:spPr>
          <a:xfrm>
            <a:off x="2063880" y="3009960"/>
            <a:ext cx="501408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 additifs /  multiplicatifs.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7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2760" cy="1263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4360" cy="757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"/>
          <p:cNvSpPr/>
          <p:nvPr/>
        </p:nvSpPr>
        <p:spPr>
          <a:xfrm>
            <a:off x="8064360" y="36036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"/>
          <p:cNvSpPr/>
          <p:nvPr/>
        </p:nvSpPr>
        <p:spPr>
          <a:xfrm>
            <a:off x="7884360" y="360036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2" name=""/>
          <p:cNvSpPr/>
          <p:nvPr/>
        </p:nvSpPr>
        <p:spPr>
          <a:xfrm>
            <a:off x="141480" y="1190520"/>
            <a:ext cx="8814960" cy="16106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Je plante 8 rangées de pieds de tomates. Dans chaque rangée, il y a 13 pieds. 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Combien de pieds vais-je planter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  <p:sp>
        <p:nvSpPr>
          <p:cNvPr id="223" name=""/>
          <p:cNvSpPr/>
          <p:nvPr/>
        </p:nvSpPr>
        <p:spPr>
          <a:xfrm>
            <a:off x="154440" y="4265280"/>
            <a:ext cx="8544240" cy="19256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Le </a:t>
            </a:r>
            <a:r>
              <a:rPr b="0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camion transporte 15 palettes contenant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chacune 100 sacs de sable. 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Combien y a-t-il de sacs dans le camion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360" cy="757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5" name="Image 17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520" cy="969480"/>
          </a:xfrm>
          <a:prstGeom prst="rect">
            <a:avLst/>
          </a:prstGeom>
          <a:ln w="0">
            <a:noFill/>
          </a:ln>
        </p:spPr>
      </p:pic>
      <p:sp>
        <p:nvSpPr>
          <p:cNvPr id="226" name="Rectangle : coins arrondis 17"/>
          <p:cNvSpPr/>
          <p:nvPr/>
        </p:nvSpPr>
        <p:spPr>
          <a:xfrm>
            <a:off x="368280" y="1377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Rectangle : coins arrondis 18"/>
          <p:cNvSpPr/>
          <p:nvPr/>
        </p:nvSpPr>
        <p:spPr>
          <a:xfrm>
            <a:off x="368280" y="2781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Rectangle : coins arrondis 19"/>
          <p:cNvSpPr/>
          <p:nvPr/>
        </p:nvSpPr>
        <p:spPr>
          <a:xfrm>
            <a:off x="368280" y="4184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Rectangle : coins arrondis 20"/>
          <p:cNvSpPr/>
          <p:nvPr/>
        </p:nvSpPr>
        <p:spPr>
          <a:xfrm>
            <a:off x="368280" y="5588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ZoneTexte 18"/>
          <p:cNvSpPr/>
          <p:nvPr/>
        </p:nvSpPr>
        <p:spPr>
          <a:xfrm>
            <a:off x="3402000" y="1155600"/>
            <a:ext cx="56041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total de pieds de tomates.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ZoneTexte 19"/>
          <p:cNvSpPr/>
          <p:nvPr/>
        </p:nvSpPr>
        <p:spPr>
          <a:xfrm>
            <a:off x="3435120" y="5569200"/>
            <a:ext cx="564768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Je vais planter 104 pieds de tomates.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2" name="Image 1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6960" cy="969480"/>
          </a:xfrm>
          <a:prstGeom prst="rect">
            <a:avLst/>
          </a:prstGeom>
          <a:ln w="0">
            <a:noFill/>
          </a:ln>
        </p:spPr>
      </p:pic>
      <p:pic>
        <p:nvPicPr>
          <p:cNvPr id="233" name="Image 2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0640" cy="1102680"/>
          </a:xfrm>
          <a:prstGeom prst="rect">
            <a:avLst/>
          </a:prstGeom>
          <a:ln w="0">
            <a:noFill/>
          </a:ln>
        </p:spPr>
      </p:pic>
      <p:pic>
        <p:nvPicPr>
          <p:cNvPr id="234" name="Image 2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0800" cy="969480"/>
          </a:xfrm>
          <a:prstGeom prst="rect">
            <a:avLst/>
          </a:prstGeom>
          <a:ln w="0">
            <a:noFill/>
          </a:ln>
        </p:spPr>
      </p:pic>
      <p:sp>
        <p:nvSpPr>
          <p:cNvPr id="235" name="ZoneTexte 20"/>
          <p:cNvSpPr/>
          <p:nvPr/>
        </p:nvSpPr>
        <p:spPr>
          <a:xfrm>
            <a:off x="3435120" y="2549160"/>
            <a:ext cx="2611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ZoneTexte 21"/>
          <p:cNvSpPr/>
          <p:nvPr/>
        </p:nvSpPr>
        <p:spPr>
          <a:xfrm>
            <a:off x="3508560" y="4213440"/>
            <a:ext cx="46119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13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x 8 = 80 + 24 = 104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Rectangle 13"/>
          <p:cNvSpPr/>
          <p:nvPr/>
        </p:nvSpPr>
        <p:spPr>
          <a:xfrm>
            <a:off x="6120000" y="2520000"/>
            <a:ext cx="2878920" cy="5389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Rectangle 14"/>
          <p:cNvSpPr/>
          <p:nvPr/>
        </p:nvSpPr>
        <p:spPr>
          <a:xfrm>
            <a:off x="6120000" y="3060000"/>
            <a:ext cx="576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"/>
          <p:cNvSpPr/>
          <p:nvPr/>
        </p:nvSpPr>
        <p:spPr>
          <a:xfrm>
            <a:off x="8064360" y="36036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Rectangle 20"/>
          <p:cNvSpPr/>
          <p:nvPr/>
        </p:nvSpPr>
        <p:spPr>
          <a:xfrm>
            <a:off x="8419680" y="3060000"/>
            <a:ext cx="576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Accolade fermante 20"/>
          <p:cNvSpPr/>
          <p:nvPr/>
        </p:nvSpPr>
        <p:spPr>
          <a:xfrm rot="5400000">
            <a:off x="7347240" y="2321280"/>
            <a:ext cx="380520" cy="285732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43" name="Rectangle 21"/>
          <p:cNvSpPr/>
          <p:nvPr/>
        </p:nvSpPr>
        <p:spPr>
          <a:xfrm>
            <a:off x="6165720" y="3901680"/>
            <a:ext cx="2797560" cy="481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2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2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2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2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360" cy="757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5" name="Image 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520" cy="969480"/>
          </a:xfrm>
          <a:prstGeom prst="rect">
            <a:avLst/>
          </a:prstGeom>
          <a:ln w="0">
            <a:noFill/>
          </a:ln>
        </p:spPr>
      </p:pic>
      <p:sp>
        <p:nvSpPr>
          <p:cNvPr id="246" name="Rectangle : coins arrondis 5"/>
          <p:cNvSpPr/>
          <p:nvPr/>
        </p:nvSpPr>
        <p:spPr>
          <a:xfrm>
            <a:off x="368280" y="1377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Rectangle : coins arrondis 6"/>
          <p:cNvSpPr/>
          <p:nvPr/>
        </p:nvSpPr>
        <p:spPr>
          <a:xfrm>
            <a:off x="368280" y="2781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Rectangle : coins arrondis 7"/>
          <p:cNvSpPr/>
          <p:nvPr/>
        </p:nvSpPr>
        <p:spPr>
          <a:xfrm>
            <a:off x="368280" y="4184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Rectangle : coins arrondis 8"/>
          <p:cNvSpPr/>
          <p:nvPr/>
        </p:nvSpPr>
        <p:spPr>
          <a:xfrm>
            <a:off x="368280" y="5588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ZoneTexte 5"/>
          <p:cNvSpPr/>
          <p:nvPr/>
        </p:nvSpPr>
        <p:spPr>
          <a:xfrm>
            <a:off x="3402000" y="1155600"/>
            <a:ext cx="56041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total de sacs.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ZoneTexte 6"/>
          <p:cNvSpPr/>
          <p:nvPr/>
        </p:nvSpPr>
        <p:spPr>
          <a:xfrm>
            <a:off x="3435120" y="5569200"/>
            <a:ext cx="564768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1500 sacs dans le camion.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2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6960" cy="969480"/>
          </a:xfrm>
          <a:prstGeom prst="rect">
            <a:avLst/>
          </a:prstGeom>
          <a:ln w="0">
            <a:noFill/>
          </a:ln>
        </p:spPr>
      </p:pic>
      <p:pic>
        <p:nvPicPr>
          <p:cNvPr id="253" name="Image 8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0640" cy="1102680"/>
          </a:xfrm>
          <a:prstGeom prst="rect">
            <a:avLst/>
          </a:prstGeom>
          <a:ln w="0">
            <a:noFill/>
          </a:ln>
        </p:spPr>
      </p:pic>
      <p:pic>
        <p:nvPicPr>
          <p:cNvPr id="254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0800" cy="969480"/>
          </a:xfrm>
          <a:prstGeom prst="rect">
            <a:avLst/>
          </a:prstGeom>
          <a:ln w="0">
            <a:noFill/>
          </a:ln>
        </p:spPr>
      </p:pic>
      <p:sp>
        <p:nvSpPr>
          <p:cNvPr id="255" name="ZoneTexte 7"/>
          <p:cNvSpPr/>
          <p:nvPr/>
        </p:nvSpPr>
        <p:spPr>
          <a:xfrm>
            <a:off x="3435120" y="2549160"/>
            <a:ext cx="2611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ZoneTexte 8"/>
          <p:cNvSpPr/>
          <p:nvPr/>
        </p:nvSpPr>
        <p:spPr>
          <a:xfrm>
            <a:off x="3508560" y="4213440"/>
            <a:ext cx="46119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100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x 15 = 1500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Rectangle 5"/>
          <p:cNvSpPr/>
          <p:nvPr/>
        </p:nvSpPr>
        <p:spPr>
          <a:xfrm>
            <a:off x="6120000" y="2520000"/>
            <a:ext cx="2878920" cy="5389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Rectangle 6"/>
          <p:cNvSpPr/>
          <p:nvPr/>
        </p:nvSpPr>
        <p:spPr>
          <a:xfrm>
            <a:off x="6120000" y="3060000"/>
            <a:ext cx="684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Rectangle 9"/>
          <p:cNvSpPr/>
          <p:nvPr/>
        </p:nvSpPr>
        <p:spPr>
          <a:xfrm>
            <a:off x="8316000" y="3060000"/>
            <a:ext cx="684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Accolade fermante 2"/>
          <p:cNvSpPr/>
          <p:nvPr/>
        </p:nvSpPr>
        <p:spPr>
          <a:xfrm rot="5400000">
            <a:off x="7347240" y="2321280"/>
            <a:ext cx="380520" cy="285732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62" name="Rectangle 10"/>
          <p:cNvSpPr/>
          <p:nvPr/>
        </p:nvSpPr>
        <p:spPr>
          <a:xfrm>
            <a:off x="6165720" y="3901680"/>
            <a:ext cx="2797560" cy="481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15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"/>
          <p:cNvSpPr/>
          <p:nvPr/>
        </p:nvSpPr>
        <p:spPr>
          <a:xfrm>
            <a:off x="7901640" y="30132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8" dur="indefinite" restart="never" nodeType="tmRoot">
          <p:childTnLst>
            <p:seq>
              <p:cTn id="39" dur="indefinite" nodeType="mainSeq">
                <p:childTnLst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2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2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2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" dur="2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118</TotalTime>
  <Application>LibreOffice/7.4.3.2$Windows_X86_64 LibreOffice_project/1048a8393ae2eeec98dff31b5c133c5f1d08b890</Application>
  <AppVersion>15.0000</AppVersion>
  <Words>235</Words>
  <Paragraphs>53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2026-02-01T17:09:33Z</dcterms:modified>
  <cp:revision>119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